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60" r:id="rId4"/>
    <p:sldId id="261" r:id="rId5"/>
    <p:sldId id="262" r:id="rId6"/>
    <p:sldId id="267" r:id="rId7"/>
    <p:sldId id="263" r:id="rId8"/>
    <p:sldId id="264" r:id="rId9"/>
    <p:sldId id="265" r:id="rId10"/>
    <p:sldId id="266" r:id="rId11"/>
    <p:sldId id="259" r:id="rId12"/>
    <p:sldId id="268" r:id="rId13"/>
    <p:sldId id="271" r:id="rId14"/>
    <p:sldId id="272" r:id="rId15"/>
    <p:sldId id="269" r:id="rId16"/>
    <p:sldId id="270" r:id="rId17"/>
    <p:sldId id="273" r:id="rId18"/>
    <p:sldId id="274" r:id="rId19"/>
    <p:sldId id="275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72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6E430-6C90-973E-B9C1-EE2D23A36C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3BFE8D-9F63-B3E4-5AAD-C7541E63FA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725233-70A1-1E2F-0FF8-E415655A96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2AF70-28E2-4994-B8C1-67452FA49C03}" type="datetimeFigureOut">
              <a:rPr lang="en-IN" smtClean="0"/>
              <a:t>29-12-2025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1B09CC-9876-85AA-3174-9FA1483873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98EAA3-851D-40CB-0A7D-83FCD6ED64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EF518-1593-44C7-A093-B8223F31E71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391128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5A340-92A1-C1DD-920E-12D142FC19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62C331C-B13A-5C4F-9D14-4F3EBDF457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DF5FFF-EA05-424A-11CD-0C045EC1AD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2AF70-28E2-4994-B8C1-67452FA49C03}" type="datetimeFigureOut">
              <a:rPr lang="en-IN" smtClean="0"/>
              <a:t>29-12-2025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40CE55-1BD0-588D-B85F-5E37E8CF53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BFFC96-1AFE-4B30-B914-E33A40895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EF518-1593-44C7-A093-B8223F31E71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662662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B9E5F1F-171E-1C3A-2041-323C92B2660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3EA692D-F998-1A29-46CC-9A1A5E6BCA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BD2C58-349C-CFDE-4DFD-DE52EB90CA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2AF70-28E2-4994-B8C1-67452FA49C03}" type="datetimeFigureOut">
              <a:rPr lang="en-IN" smtClean="0"/>
              <a:t>29-12-2025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01FB74-4F14-9D9A-5403-65E306A608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1F9E31-6621-AD20-9C5D-409CE5F53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EF518-1593-44C7-A093-B8223F31E71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483936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FD4AC5-1F5C-6088-A596-2A24461CA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55A9B0-AF4A-09E7-1A2C-A12FF0B011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D5FF82-FC8A-6FBC-D95D-E78302D129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2AF70-28E2-4994-B8C1-67452FA49C03}" type="datetimeFigureOut">
              <a:rPr lang="en-IN" smtClean="0"/>
              <a:t>29-12-2025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3776BD-FFC4-4EC1-BE7B-740441EE56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B74498-2EDD-157D-28B8-DE78C7A967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EF518-1593-44C7-A093-B8223F31E71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646781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1A3EE8-43EC-885A-123F-F61989BB3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15F7BF-BCBE-0A25-8F7E-46A4018458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7CDC33-21EB-10E6-842E-BA52184460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2AF70-28E2-4994-B8C1-67452FA49C03}" type="datetimeFigureOut">
              <a:rPr lang="en-IN" smtClean="0"/>
              <a:t>29-12-2025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F1D67F-7A49-59A3-49EB-CD79CC056A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91D7D8-2B1B-D7A2-521C-CB675148C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EF518-1593-44C7-A093-B8223F31E71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284561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4F9AB-4BE4-D4A9-E08C-C22F40C32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AFBA4E-C6FD-3745-4CF6-FFAE896D1C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DE5495-55B4-C16A-0C17-5D67592ABA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D29F01-AA45-1D37-573C-1BDC10920E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2AF70-28E2-4994-B8C1-67452FA49C03}" type="datetimeFigureOut">
              <a:rPr lang="en-IN" smtClean="0"/>
              <a:t>29-12-2025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F984B5-0A80-395D-C022-DEA49EA6DB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D4408B-A37A-A8B5-E5D3-BB66B3D2B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EF518-1593-44C7-A093-B8223F31E71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758613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0EBE00-BEAA-3146-E4DF-79C8588F46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0C6903-D81A-47DE-A88A-AE5ABA3106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AC32C0-C9FE-BDAB-6F8A-E0708233E4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BBC54C-0C04-F731-8D68-B4557181CA7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A00C6EB-6E07-E0A5-475C-2683F493056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86B0CE2-4641-D82A-18F3-ECBEFC422E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2AF70-28E2-4994-B8C1-67452FA49C03}" type="datetimeFigureOut">
              <a:rPr lang="en-IN" smtClean="0"/>
              <a:t>29-12-2025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5D8140A-7E5E-23A1-ECA6-2D17ECA416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E01D695-3116-697F-1FAC-1C68BA9133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EF518-1593-44C7-A093-B8223F31E71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142862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81D85A-5FBB-D768-A4E1-C419830CF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5ECEFE9-0DFF-EBF2-D2FC-F3083009D4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2AF70-28E2-4994-B8C1-67452FA49C03}" type="datetimeFigureOut">
              <a:rPr lang="en-IN" smtClean="0"/>
              <a:t>29-12-2025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4DC9C2-1DE0-F93B-9BCD-9439795901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7A10A5-EC0E-F021-FD02-E205DA3E65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EF518-1593-44C7-A093-B8223F31E71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341687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9D17B8B-05C4-2917-497B-8572C46264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2AF70-28E2-4994-B8C1-67452FA49C03}" type="datetimeFigureOut">
              <a:rPr lang="en-IN" smtClean="0"/>
              <a:t>29-12-2025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B0864C5-1008-D289-C432-6DD75B0390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238E47-7AA8-6A5F-376E-43EBA1A3AD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EF518-1593-44C7-A093-B8223F31E71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942741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85C566-208A-C2EF-0827-54A65CF8B4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32B495-AA74-C03E-3474-838B02C879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686EBE-FB3C-F451-4374-BB0706A681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B9072E-3709-869B-8B08-2D4FAD67A8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2AF70-28E2-4994-B8C1-67452FA49C03}" type="datetimeFigureOut">
              <a:rPr lang="en-IN" smtClean="0"/>
              <a:t>29-12-2025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50DFAF-5F96-AB30-AF9B-5048003B05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B4F826-ABB5-EDD8-96B5-A92BF7CA99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EF518-1593-44C7-A093-B8223F31E71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276202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286CE-B13A-DD8A-142E-90FD8B8374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1D85AF3-0791-AE82-875C-DC16F8C68CA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37BBC8-0F06-4C60-D7DC-4801ACAC40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316262-8F6C-4DD3-2E07-BC1C1C61BE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2AF70-28E2-4994-B8C1-67452FA49C03}" type="datetimeFigureOut">
              <a:rPr lang="en-IN" smtClean="0"/>
              <a:t>29-12-2025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766943-5624-33DD-EDC2-2F3786A0FF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D05FBC-7410-4A99-389F-EACE04638D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EF518-1593-44C7-A093-B8223F31E71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682160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C43238E-3DE0-6FD1-98C7-74B2CE31AC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440EA7-BA8C-70EA-F3B9-998D601CC3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93EBD0-84A6-A4B7-99E7-1163294471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E92AF70-28E2-4994-B8C1-67452FA49C03}" type="datetimeFigureOut">
              <a:rPr lang="en-IN" smtClean="0"/>
              <a:t>29-12-2025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F0483D-D223-59C5-E551-CA229A0CCA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843DBD-2135-4975-1A84-B6D8875328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9FEF518-1593-44C7-A093-B8223F31E71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12651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1F1E26E-BA7F-DA15-EC2A-937122ADC0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3026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34054-4B70-19DC-1364-7FD10C9B1DB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940528F-CD99-4D41-8A96-5F193E933A3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DCC7EE-D84F-F85A-C2B4-6BED1C1CF2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5672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B0F445B-6E83-28E4-8B5D-D362E4A3EB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9253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FC4A4C5-CA78-8877-29CC-71DD59066F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0838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E41154F-C6FE-AAED-EF48-FFD406A77D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0222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8A18ECC-A75C-8D44-8728-FED261122E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2897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73D1B68-EB5F-5647-3FD9-2A821E33BD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17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C9B97BC-0B42-CF79-3B1A-456933C4ED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3941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D88CA3D-E53D-6687-BAD3-C9671AD9C0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849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1E76BA0-5560-7067-EA88-9453928B99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090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547039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AA9D43D-B82D-92AE-25C7-54960723DB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393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621A9AA-9687-1E2E-8301-A4FE0B410D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4026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0D1665-E415-5F3A-D14E-7DBBE2EA9EC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424BE5D-26BB-2841-E74F-4C4AECD3CA7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D685F5-21F9-A55C-71A9-0A6AB53F52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9592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5535493-82D3-C09D-F357-D6E87AB7DB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9043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2E5B1C7-3142-AFD4-5175-A4E8C5ABDF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8243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7E3B0A5-86C3-F47F-3C0F-0C8E152F2A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8575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BC10BC8-E37F-2E0D-27D8-4B3D6A4EA5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8264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40FAE4-6137-34F6-31AA-E3431B16D9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9225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160</TotalTime>
  <Words>0</Words>
  <Application>Microsoft Office PowerPoint</Application>
  <PresentationFormat>Widescreen</PresentationFormat>
  <Paragraphs>0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BHUVANESWARI D</dc:creator>
  <cp:lastModifiedBy>BHUVANESWARI D</cp:lastModifiedBy>
  <cp:revision>5</cp:revision>
  <dcterms:created xsi:type="dcterms:W3CDTF">2025-12-29T05:36:15Z</dcterms:created>
  <dcterms:modified xsi:type="dcterms:W3CDTF">2025-12-29T08:16:50Z</dcterms:modified>
</cp:coreProperties>
</file>